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2C44D8-17A0-4654-9D86-67B8D10E50E4}" v="1" dt="2024-04-15T17:19:26.3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63" autoAdjust="0"/>
    <p:restoredTop sz="94621"/>
  </p:normalViewPr>
  <p:slideViewPr>
    <p:cSldViewPr snapToGrid="0">
      <p:cViewPr varScale="1">
        <p:scale>
          <a:sx n="60" d="100"/>
          <a:sy n="60" d="100"/>
        </p:scale>
        <p:origin x="295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9AC89-C65B-4974-9CAC-E9681C0BE35C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9077A-2550-42BE-A242-5DD1BD0C635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745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9077A-2550-42BE-A242-5DD1BD0C635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2688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8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459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784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085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788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767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4457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3566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59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239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310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BC6B77-9F39-4AB2-BB61-7F4D0F704571}" type="datetimeFigureOut">
              <a:rPr lang="en-GB" smtClean="0"/>
              <a:t>16/04/2024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873092-4E8C-484C-B953-88572C6D25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55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42sbtfs2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www.autisticmenopaus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AA4B4F-0E01-005E-17F0-F9A320EF97EE}"/>
              </a:ext>
            </a:extLst>
          </p:cNvPr>
          <p:cNvSpPr txBox="1"/>
          <p:nvPr/>
        </p:nvSpPr>
        <p:spPr>
          <a:xfrm>
            <a:off x="337706" y="2195337"/>
            <a:ext cx="6182588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Menopause can be very difficult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 some autistic people. T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hey may 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feel less alone if they share their stories. </a:t>
            </a:r>
          </a:p>
          <a:p>
            <a:endParaRPr lang="en-GB" sz="1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GB" sz="1400" b="1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GB" sz="14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Just having that sense of community, having that sense of common cause, that sense of I’m not alone in this.”</a:t>
            </a:r>
          </a:p>
          <a:p>
            <a:pPr algn="ctr"/>
            <a:r>
              <a:rPr lang="en-GB" sz="300" b="1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</a:t>
            </a:r>
          </a:p>
          <a:p>
            <a:pPr algn="ctr"/>
            <a:r>
              <a:rPr lang="en-GB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(Autistic Research Participant – Canada)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sz="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 are a group of Autistic researchers and academics. Our study 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explores how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utistic people experience menopause and what support and information might help. </a:t>
            </a:r>
          </a:p>
          <a:p>
            <a:endParaRPr lang="en-GB" sz="1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Our team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talked with 24 Autistic people who lived in Canada or the UK. We found four themes and eight subthemes in our conversations. 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87DAC4-8590-C108-3690-9686C69A84A4}"/>
              </a:ext>
            </a:extLst>
          </p:cNvPr>
          <p:cNvSpPr txBox="1"/>
          <p:nvPr/>
        </p:nvSpPr>
        <p:spPr>
          <a:xfrm>
            <a:off x="501084" y="8910557"/>
            <a:ext cx="601921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 published a research article on our study in the journal </a:t>
            </a:r>
            <a:r>
              <a:rPr lang="en-GB" sz="14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Autism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It is titled </a:t>
            </a:r>
          </a:p>
          <a:p>
            <a:r>
              <a:rPr lang="en-GB" sz="1400" b="1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“‘A Perfect Storm’: Autistic experiences of Menopause and Midlife.” </a:t>
            </a:r>
          </a:p>
          <a:p>
            <a:endParaRPr lang="en-GB" sz="1400" b="1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You can access a free copy of our article here: 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https://tinyurl.com/42sbtfs2</a:t>
            </a:r>
            <a:endParaRPr lang="en-GB" sz="1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sz="1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GB" sz="8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more information about the Bridging the Silos: Autistic Menopause Study, visit our website 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www.autisticmenopause.com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scan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QR code. </a:t>
            </a:r>
          </a:p>
          <a:p>
            <a:endParaRPr lang="en-GB" sz="1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0E4205A7-B156-1E41-DCDD-BD6819B8E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7E877C-287B-06CC-D0B0-64D11D7E2D40}"/>
              </a:ext>
            </a:extLst>
          </p:cNvPr>
          <p:cNvSpPr/>
          <p:nvPr/>
        </p:nvSpPr>
        <p:spPr>
          <a:xfrm flipV="1">
            <a:off x="1381725" y="14971355"/>
            <a:ext cx="532328" cy="221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 descr="A diagram featuring four yellow ovals representing themes and eight blue boxes representing sub-themes. The Themes are:&#10;(1) Complexity, multiplicity and intensity of symptoms. (2) Life experience and adversity converging at midlife; (3) The importance of knowledge and connection; and (4) Barriers to support and care.&#10;">
            <a:extLst>
              <a:ext uri="{FF2B5EF4-FFF2-40B4-BE49-F238E27FC236}">
                <a16:creationId xmlns:a16="http://schemas.microsoft.com/office/drawing/2014/main" id="{2A5AAE32-B44B-5E52-FCEF-C494A6CA2E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"/>
          <a:stretch/>
        </p:blipFill>
        <p:spPr>
          <a:xfrm>
            <a:off x="501085" y="5511760"/>
            <a:ext cx="5786154" cy="3361069"/>
          </a:xfrm>
          <a:prstGeom prst="rect">
            <a:avLst/>
          </a:prstGeom>
        </p:spPr>
      </p:pic>
      <p:pic>
        <p:nvPicPr>
          <p:cNvPr id="10" name="Picture 9" descr="A QR Code linking to www.autisticmenopause.com  ">
            <a:extLst>
              <a:ext uri="{FF2B5EF4-FFF2-40B4-BE49-F238E27FC236}">
                <a16:creationId xmlns:a16="http://schemas.microsoft.com/office/drawing/2014/main" id="{954AF3E0-AFA5-6E32-D0EC-09EC46DD69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174" y="10925880"/>
            <a:ext cx="791976" cy="7902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7761F8-0302-E840-2FFB-5C9F9730B94E}"/>
              </a:ext>
            </a:extLst>
          </p:cNvPr>
          <p:cNvSpPr txBox="1"/>
          <p:nvPr/>
        </p:nvSpPr>
        <p:spPr>
          <a:xfrm>
            <a:off x="2006508" y="1650227"/>
            <a:ext cx="2844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Research brief  </a:t>
            </a:r>
          </a:p>
        </p:txBody>
      </p:sp>
      <p:pic>
        <p:nvPicPr>
          <p:cNvPr id="3" name="Picture 2" descr="Bridging the Silos&#10;Autistic Menopause Study&#10;(decorative graphic of interlocking circles in pastel shades of orange, pink, green, blue and purple) ">
            <a:extLst>
              <a:ext uri="{FF2B5EF4-FFF2-40B4-BE49-F238E27FC236}">
                <a16:creationId xmlns:a16="http://schemas.microsoft.com/office/drawing/2014/main" id="{9D300747-0B05-70C3-CE4A-77AC685383B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8" b="21505"/>
          <a:stretch/>
        </p:blipFill>
        <p:spPr>
          <a:xfrm>
            <a:off x="424518" y="212566"/>
            <a:ext cx="6095776" cy="129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44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695</TotalTime>
  <Words>184</Words>
  <Application>Microsoft Macintosh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Briefing sheet title </dc:title>
  <dc:creator>Rose Matthews</dc:creator>
  <cp:lastModifiedBy>Microsoft Office User</cp:lastModifiedBy>
  <cp:revision>13</cp:revision>
  <dcterms:created xsi:type="dcterms:W3CDTF">2024-04-07T13:31:12Z</dcterms:created>
  <dcterms:modified xsi:type="dcterms:W3CDTF">2024-04-16T13:41:19Z</dcterms:modified>
</cp:coreProperties>
</file>